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754BE2-9103-4B70-873F-A2195A623FD6}" v="1" dt="2026-08-24T07:56:55.2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4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34E2103-7A87-F0F2-AD25-A3FBE9BC2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933A6954-6F16-83EB-EC32-0C23378E52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52B7665-CED1-CA4E-CB18-E3A98F368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4AE4-52C7-40CD-AB18-0FE0BAB2769F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77D6FFF-F80F-F314-78BD-F7926D158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8DB0B6A-6FAB-2BF9-2223-A1436AD97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7C648-8C65-4C27-9E14-1E2764D4AB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5364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DDBD2D2-73D5-1CE6-C8E8-AF03CE552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6679130-E36D-6B63-C033-BD299E68A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5B9DE61-088A-1FCC-12F5-859A5B649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4AE4-52C7-40CD-AB18-0FE0BAB2769F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2F5DF8F-177E-8CAA-4D37-4BC0B330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66DD740-E763-2785-D15B-A2EA0FE92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7C648-8C65-4C27-9E14-1E2764D4AB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8801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A74210B-4CA1-AC9C-4659-F74C0A91C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B85C493-08D3-B0BB-7196-2548DD312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B4B08AB-97BD-4EF1-0B66-7FFBC61B3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4AE4-52C7-40CD-AB18-0FE0BAB2769F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B6AA8AF-F8CA-663B-D000-F1A7F31DC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B570E67-1437-E301-B02F-2B44D9716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7C648-8C65-4C27-9E14-1E2764D4AB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7467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1388F44-41D3-78E1-7B0D-D7E015D92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7359191-B648-6CAF-420E-4C7B554732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4B7C37E-0794-D866-1E38-F03FD3008C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BD71002-10BD-4627-402A-08B7F1622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4AE4-52C7-40CD-AB18-0FE0BAB2769F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DC6E04A-60AD-07B8-5FD4-72C87C99C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93B29C8-CE28-918B-F9E0-6974BCD33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7C648-8C65-4C27-9E14-1E2764D4AB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7271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D2D22B-7DFD-7439-CBDC-C59E16A6A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A628CD2-77D0-EAAC-25B1-1AC54B341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0D65F4B-4364-99BC-6A3D-C74C2AC1E0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1FBEC7C8-D101-CA70-6322-E799761230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D117C1A3-457C-22C8-88FD-043F7D53DF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95732E92-6265-D07F-C854-8D43D0435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4AE4-52C7-40CD-AB18-0FE0BAB2769F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CBE83F4-F467-EC2A-BD39-0F9533FEF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9CB7B3EE-815C-56F3-72C1-D5B199B56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7C648-8C65-4C27-9E14-1E2764D4AB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6374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CD282B-6ADA-36AA-C1F8-A1B0B1386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82119ECB-F410-A6C9-9753-E17E956AF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4AE4-52C7-40CD-AB18-0FE0BAB2769F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667D47A-566C-1E4F-FA9E-C3308AF24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9764C8AC-1F18-5C7D-2202-12202D9D4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7C648-8C65-4C27-9E14-1E2764D4AB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1380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D51FA21D-EDC3-C41F-DB71-F99594A70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4AE4-52C7-40CD-AB18-0FE0BAB2769F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E1FCC63E-04A1-0820-846D-BF6A68D86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D35E159-F211-326E-2A74-BD6975946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7C648-8C65-4C27-9E14-1E2764D4AB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5328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72CB4B0-B5C1-8631-384C-6A195338E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D81125F-EC29-6C34-8E15-61428E647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FA5B9B6-8F0B-7B32-AFCF-A9A0911406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92D6AD9-7D9E-479E-D478-84F0EEB5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4AE4-52C7-40CD-AB18-0FE0BAB2769F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49076F8-1113-A77C-0C05-D0B9C4574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15B943F-814D-6D65-78CC-DD47F062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7C648-8C65-4C27-9E14-1E2764D4AB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9951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D99082A-75CF-97CF-6904-0560921B4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49348EA3-6775-5A7B-2F14-48FB7E0E79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1EE2117C-A7E0-5330-141B-18D0C9FFD0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F0D9D7D-6BCE-E7EE-0E7A-48E3F5316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4AE4-52C7-40CD-AB18-0FE0BAB2769F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D773FFA-DB6B-4152-9E06-BAA1973D9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643A75A-9BA4-2BAE-390A-28DF1D006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7C648-8C65-4C27-9E14-1E2764D4AB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1534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F0F80BB-3C14-D197-32D1-3360380FC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811D6B67-2BFC-C7E1-23E1-090F9633E6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47B5252-B9ED-E18B-1345-16027B1AF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4AE4-52C7-40CD-AB18-0FE0BAB2769F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5517C49-CE30-4DE5-99D3-195F0A74B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D105A88-95ED-2D75-43DA-46FCA20E0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7C648-8C65-4C27-9E14-1E2764D4AB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2922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2911434-D050-C6A3-4820-00094DE49B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15E8080-FB8A-88B0-C8FD-5141AB0F9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B7A572B-1C42-FB7A-C1AD-DE9BA384E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4AE4-52C7-40CD-AB18-0FE0BAB2769F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4092923-FA00-23E7-1D6E-C2A814DF5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566D070-05A0-B7AB-6C5C-4400181CD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7C648-8C65-4C27-9E14-1E2764D4AB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5638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6D6D57F5-C587-B27B-3F9C-EE6FC57F8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E49E2A9-99C2-A26C-022D-7ABD81F2A4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ADB5AB8-3A8C-011E-151F-9D3C15F4C7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A34AE4-52C7-40CD-AB18-0FE0BAB2769F}" type="datetimeFigureOut">
              <a:rPr lang="zh-TW" altLang="en-US" smtClean="0"/>
              <a:t>2026/8/24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5D2EB5F-093C-B5B3-2057-4297CE2674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1D7B3AD-FA24-AB54-CC3C-4363D994C4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C7C648-8C65-4C27-9E14-1E2764D4AB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750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A09F6F4-0594-7FFF-EACA-3BDEA8D12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3600" dirty="0"/>
              <a:t>台北市語言治療師公會</a:t>
            </a:r>
            <a:br>
              <a:rPr lang="en-US" altLang="zh-TW"/>
            </a:br>
            <a:r>
              <a:rPr lang="zh-TW" altLang="en-US"/>
              <a:t>語言治療</a:t>
            </a:r>
            <a:r>
              <a:rPr lang="zh-TW" altLang="en-US" dirty="0"/>
              <a:t>師來開講 系列活動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B3A50F98-2591-96D4-0647-7C3AD5462C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765503"/>
              </p:ext>
            </p:extLst>
          </p:nvPr>
        </p:nvGraphicFramePr>
        <p:xfrm>
          <a:off x="960582" y="1690688"/>
          <a:ext cx="10067635" cy="44104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300557">
                  <a:extLst>
                    <a:ext uri="{9D8B030D-6E8A-4147-A177-3AD203B41FA5}">
                      <a16:colId xmlns:a16="http://schemas.microsoft.com/office/drawing/2014/main" val="3091378112"/>
                    </a:ext>
                  </a:extLst>
                </a:gridCol>
                <a:gridCol w="3443207">
                  <a:extLst>
                    <a:ext uri="{9D8B030D-6E8A-4147-A177-3AD203B41FA5}">
                      <a16:colId xmlns:a16="http://schemas.microsoft.com/office/drawing/2014/main" val="857234742"/>
                    </a:ext>
                  </a:extLst>
                </a:gridCol>
                <a:gridCol w="2245569">
                  <a:extLst>
                    <a:ext uri="{9D8B030D-6E8A-4147-A177-3AD203B41FA5}">
                      <a16:colId xmlns:a16="http://schemas.microsoft.com/office/drawing/2014/main" val="80851212"/>
                    </a:ext>
                  </a:extLst>
                </a:gridCol>
                <a:gridCol w="1571900">
                  <a:extLst>
                    <a:ext uri="{9D8B030D-6E8A-4147-A177-3AD203B41FA5}">
                      <a16:colId xmlns:a16="http://schemas.microsoft.com/office/drawing/2014/main" val="3757387362"/>
                    </a:ext>
                  </a:extLst>
                </a:gridCol>
                <a:gridCol w="1506402">
                  <a:extLst>
                    <a:ext uri="{9D8B030D-6E8A-4147-A177-3AD203B41FA5}">
                      <a16:colId xmlns:a16="http://schemas.microsoft.com/office/drawing/2014/main" val="1430660810"/>
                    </a:ext>
                  </a:extLst>
                </a:gridCol>
              </a:tblGrid>
              <a:tr h="3035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/>
                        <a:t>日期</a:t>
                      </a:r>
                    </a:p>
                    <a:p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/>
                        <a:t>主題</a:t>
                      </a:r>
                    </a:p>
                    <a:p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/>
                        <a:t>活動地點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/>
                        <a:t>講師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/>
                        <a:t>報名</a:t>
                      </a:r>
                      <a:endParaRPr lang="en-US" altLang="zh-TW" sz="2800" dirty="0"/>
                    </a:p>
                    <a:p>
                      <a:r>
                        <a:rPr lang="en-US" altLang="zh-TW" sz="2400" dirty="0"/>
                        <a:t>QR code</a:t>
                      </a:r>
                      <a:endParaRPr lang="zh-TW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593885"/>
                  </a:ext>
                </a:extLst>
              </a:tr>
              <a:tr h="819920"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2026.3.28 (</a:t>
                      </a:r>
                      <a:r>
                        <a:rPr lang="zh-TW" altLang="en-US" sz="2000" dirty="0"/>
                        <a:t>六</a:t>
                      </a:r>
                      <a:r>
                        <a:rPr lang="en-US" altLang="zh-TW" sz="2000" dirty="0"/>
                        <a:t>)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/>
                        <a:t>孩子講話不清楚</a:t>
                      </a:r>
                      <a:r>
                        <a:rPr lang="en-US" altLang="zh-TW" sz="2400" dirty="0"/>
                        <a:t>? </a:t>
                      </a:r>
                    </a:p>
                    <a:p>
                      <a:r>
                        <a:rPr lang="en-US" altLang="zh-TW" sz="2400" dirty="0"/>
                        <a:t>~</a:t>
                      </a:r>
                      <a:r>
                        <a:rPr lang="zh-TW" altLang="en-US" sz="2400" dirty="0"/>
                        <a:t>談兒童構音發展與介入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台北市士林區忠誠路一段</a:t>
                      </a:r>
                      <a:r>
                        <a:rPr lang="en-US" altLang="zh-TW" sz="2000" dirty="0"/>
                        <a:t>169</a:t>
                      </a:r>
                      <a:r>
                        <a:rPr lang="zh-TW" altLang="en-US" sz="2000" dirty="0"/>
                        <a:t>號</a:t>
                      </a:r>
                      <a:endParaRPr lang="en-US" altLang="zh-TW" sz="2000" dirty="0"/>
                    </a:p>
                    <a:p>
                      <a:r>
                        <a:rPr lang="en-US" altLang="zh-TW" sz="2000" dirty="0"/>
                        <a:t>(</a:t>
                      </a:r>
                      <a:r>
                        <a:rPr lang="zh-TW" altLang="en-US" sz="2000" dirty="0"/>
                        <a:t>品恆復健科診所</a:t>
                      </a:r>
                      <a:r>
                        <a:rPr lang="en-US" altLang="zh-TW" sz="2000" dirty="0"/>
                        <a:t>)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薛羽岑</a:t>
                      </a:r>
                      <a:endParaRPr lang="en-US" altLang="zh-TW" sz="2000" dirty="0"/>
                    </a:p>
                    <a:p>
                      <a:r>
                        <a:rPr lang="zh-TW" altLang="en-US" sz="2000" dirty="0"/>
                        <a:t>語言治療師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447294"/>
                  </a:ext>
                </a:extLst>
              </a:tr>
              <a:tr h="819920">
                <a:tc>
                  <a:txBody>
                    <a:bodyPr/>
                    <a:lstStyle/>
                    <a:p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489001"/>
                  </a:ext>
                </a:extLst>
              </a:tr>
              <a:tr h="819920">
                <a:tc>
                  <a:txBody>
                    <a:bodyPr/>
                    <a:lstStyle/>
                    <a:p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194295"/>
                  </a:ext>
                </a:extLst>
              </a:tr>
              <a:tr h="819920">
                <a:tc>
                  <a:txBody>
                    <a:bodyPr/>
                    <a:lstStyle/>
                    <a:p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956657"/>
                  </a:ext>
                </a:extLst>
              </a:tr>
            </a:tbl>
          </a:graphicData>
        </a:graphic>
      </p:graphicFrame>
      <p:sp>
        <p:nvSpPr>
          <p:cNvPr id="5" name="文字方塊 4">
            <a:extLst>
              <a:ext uri="{FF2B5EF4-FFF2-40B4-BE49-F238E27FC236}">
                <a16:creationId xmlns:a16="http://schemas.microsoft.com/office/drawing/2014/main" id="{07F63C8F-8832-ACB6-A1F7-2659020E2BA3}"/>
              </a:ext>
            </a:extLst>
          </p:cNvPr>
          <p:cNvSpPr txBox="1"/>
          <p:nvPr/>
        </p:nvSpPr>
        <p:spPr>
          <a:xfrm>
            <a:off x="3879273" y="63962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sz="1800" dirty="0">
                <a:effectLst/>
                <a:latin typeface="Aptos" panose="020B00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活動性質：公益性</a:t>
            </a:r>
            <a:r>
              <a:rPr lang="zh-TW" altLang="en-US" sz="1800" dirty="0">
                <a:effectLst/>
                <a:latin typeface="Aptos" panose="020B00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健康</a:t>
            </a:r>
            <a:r>
              <a:rPr lang="zh-TW" altLang="zh-TW" sz="1800" dirty="0">
                <a:effectLst/>
                <a:latin typeface="Aptos" panose="020B00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教育講座，免費參加</a:t>
            </a:r>
            <a:endParaRPr lang="zh-TW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5D03E35-1F46-F2C8-B0BC-79523D78B98E}"/>
              </a:ext>
            </a:extLst>
          </p:cNvPr>
          <p:cNvSpPr/>
          <p:nvPr/>
        </p:nvSpPr>
        <p:spPr>
          <a:xfrm>
            <a:off x="175491" y="2558473"/>
            <a:ext cx="11009745" cy="1117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CA40F5AD-78A0-1595-E015-F7B8C4039409}"/>
              </a:ext>
            </a:extLst>
          </p:cNvPr>
          <p:cNvSpPr txBox="1"/>
          <p:nvPr/>
        </p:nvSpPr>
        <p:spPr>
          <a:xfrm>
            <a:off x="160363" y="288644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FF0000"/>
                </a:solidFill>
              </a:rPr>
              <a:t>範例</a:t>
            </a:r>
          </a:p>
        </p:txBody>
      </p:sp>
    </p:spTree>
    <p:extLst>
      <p:ext uri="{BB962C8B-B14F-4D97-AF65-F5344CB8AC3E}">
        <p14:creationId xmlns:p14="http://schemas.microsoft.com/office/powerpoint/2010/main" val="1438346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66</Words>
  <Application>Microsoft Office PowerPoint</Application>
  <PresentationFormat>寬螢幕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佈景主題</vt:lpstr>
      <vt:lpstr>台北市語言治療師公會 語言治療師來開講 系列活動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 Wang</dc:creator>
  <cp:lastModifiedBy>Ya Wang</cp:lastModifiedBy>
  <cp:revision>3</cp:revision>
  <dcterms:created xsi:type="dcterms:W3CDTF">2026-06-23T14:26:02Z</dcterms:created>
  <dcterms:modified xsi:type="dcterms:W3CDTF">2026-08-24T07:57:59Z</dcterms:modified>
</cp:coreProperties>
</file>